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906000" cy="6858000" type="A4"/>
  <p:notesSz cx="9926638" cy="143557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FFCCFF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33" autoAdjust="0"/>
    <p:restoredTop sz="90929"/>
  </p:normalViewPr>
  <p:slideViewPr>
    <p:cSldViewPr>
      <p:cViewPr>
        <p:scale>
          <a:sx n="130" d="100"/>
          <a:sy n="130" d="100"/>
        </p:scale>
        <p:origin x="-798" y="18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t" anchorCtr="0" compatLnSpc="1">
            <a:prstTxWarp prst="textNoShape">
              <a:avLst/>
            </a:prstTxWarp>
          </a:bodyPr>
          <a:lstStyle>
            <a:lvl1pPr>
              <a:defRPr sz="1700"/>
            </a:lvl1pPr>
          </a:lstStyle>
          <a:p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4013" y="0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t" anchorCtr="0" compatLnSpc="1">
            <a:prstTxWarp prst="textNoShape">
              <a:avLst/>
            </a:prstTxWarp>
          </a:bodyPr>
          <a:lstStyle>
            <a:lvl1pPr algn="r">
              <a:defRPr sz="1700"/>
            </a:lvl1pPr>
          </a:lstStyle>
          <a:p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3637171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b" anchorCtr="0" compatLnSpc="1">
            <a:prstTxWarp prst="textNoShape">
              <a:avLst/>
            </a:prstTxWarp>
          </a:bodyPr>
          <a:lstStyle>
            <a:lvl1pPr>
              <a:defRPr sz="1700"/>
            </a:lvl1pPr>
          </a:lstStyle>
          <a:p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4013" y="13637171"/>
            <a:ext cx="4302625" cy="71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62" tIns="66381" rIns="132762" bIns="66381" numCol="1" anchor="b" anchorCtr="0" compatLnSpc="1">
            <a:prstTxWarp prst="textNoShape">
              <a:avLst/>
            </a:prstTxWarp>
          </a:bodyPr>
          <a:lstStyle>
            <a:lvl1pPr algn="r">
              <a:defRPr sz="1700"/>
            </a:lvl1pPr>
          </a:lstStyle>
          <a:p>
            <a:fld id="{7C8162DD-E539-4703-9B74-0FEA07ED40A9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10200" y="5029200"/>
            <a:ext cx="4495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735763" y="5029200"/>
            <a:ext cx="31623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fr-FR" sz="800" b="1" u="sng"/>
              <a:t>CENTRE HOSPITALIER REGIONAL</a:t>
            </a:r>
          </a:p>
          <a:p>
            <a:pPr algn="ctr">
              <a:spcBef>
                <a:spcPct val="50000"/>
              </a:spcBef>
            </a:pPr>
            <a:r>
              <a:rPr lang="fr-FR" sz="800" b="1" u="sng"/>
              <a:t>D’ORLEANS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HOPITAL DE LA SOURCE</a:t>
            </a:r>
          </a:p>
          <a:p>
            <a:pPr algn="ctr">
              <a:spcBef>
                <a:spcPct val="50000"/>
              </a:spcBef>
            </a:pPr>
            <a:r>
              <a:rPr lang="fr-FR" sz="800" u="sng"/>
              <a:t>45100 ORLEANS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SCHEMA DE PRINCIPE DE L’INSTALLATION ELECTRIQUE</a:t>
            </a:r>
          </a:p>
          <a:p>
            <a:pPr algn="ctr">
              <a:spcBef>
                <a:spcPct val="50000"/>
              </a:spcBef>
            </a:pPr>
            <a:r>
              <a:rPr lang="fr-FR" sz="800"/>
              <a:t>SYNOPTIQUE DISTRIBUTION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737350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034" name="Picture 10" descr="O:\Documentation\Aide exploitation\logonouveau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86400" y="5267325"/>
            <a:ext cx="1195388" cy="485775"/>
          </a:xfrm>
          <a:prstGeom prst="rect">
            <a:avLst/>
          </a:prstGeom>
          <a:noFill/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410200" y="5943600"/>
            <a:ext cx="1295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700"/>
              <a:t>13-17 Rue Salneuve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75854 PARIS CEDEX 17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Tél. : 01.40.54.58.00</a:t>
            </a:r>
          </a:p>
          <a:p>
            <a:pPr algn="ctr">
              <a:spcBef>
                <a:spcPct val="50000"/>
              </a:spcBef>
            </a:pPr>
            <a:r>
              <a:rPr lang="fr-FR" sz="700"/>
              <a:t>Fax : 01.40.54.58.88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737350" y="6477000"/>
            <a:ext cx="80645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FR" sz="800"/>
              <a:t>Référence</a:t>
            </a:r>
          </a:p>
          <a:p>
            <a:pPr algn="ctr"/>
            <a:r>
              <a:rPr lang="fr-FR" sz="800"/>
              <a:t>668200-05-64</a:t>
            </a:r>
          </a:p>
          <a:p>
            <a:pPr algn="ctr"/>
            <a:endParaRPr lang="fr-FR" sz="80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543800" y="6480175"/>
            <a:ext cx="7302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Dessin n°</a:t>
            </a:r>
          </a:p>
          <a:p>
            <a:pPr algn="ctr"/>
            <a:endParaRPr lang="fr-FR" sz="800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270875" y="6477000"/>
            <a:ext cx="8731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fr-FR" sz="800"/>
              <a:t>Date</a:t>
            </a:r>
          </a:p>
          <a:p>
            <a:pPr algn="ctr"/>
            <a:endParaRPr lang="fr-FR" sz="80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9144000" y="6019800"/>
            <a:ext cx="763588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/>
              <a:t>Modifications</a:t>
            </a: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9525000" y="647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9144000" y="6629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144000" y="6248400"/>
            <a:ext cx="7620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9525000" y="624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4038600" y="3962400"/>
            <a:ext cx="1828800" cy="685800"/>
          </a:xfrm>
          <a:prstGeom prst="flowChart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600"/>
              <a:t>TGBT PS-S</a:t>
            </a:r>
          </a:p>
          <a:p>
            <a:pPr algn="ctr"/>
            <a:r>
              <a:rPr lang="fr-FR" sz="1600"/>
              <a:t>PS4-10-041</a:t>
            </a:r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>
            <a:off x="533400" y="3429000"/>
            <a:ext cx="876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4914900" y="3429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152400" y="2895600"/>
            <a:ext cx="838200" cy="381000"/>
          </a:xfrm>
          <a:prstGeom prst="flowChartProcess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TPS5-10-GE64</a:t>
            </a:r>
          </a:p>
          <a:p>
            <a:pPr algn="ctr"/>
            <a:r>
              <a:rPr lang="fr-FR" sz="1000" b="1"/>
              <a:t>T2-02</a:t>
            </a: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1143000" y="2895600"/>
            <a:ext cx="838200" cy="381000"/>
          </a:xfrm>
          <a:prstGeom prst="flowChartProcess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TPS1-10-GE62</a:t>
            </a:r>
          </a:p>
          <a:p>
            <a:pPr algn="ctr"/>
            <a:r>
              <a:rPr lang="fr-FR" sz="1000" b="1"/>
              <a:t>T2-03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209800" y="2895600"/>
            <a:ext cx="838200" cy="381000"/>
          </a:xfrm>
          <a:prstGeom prst="flowChartProcess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TPS3-10-GE61</a:t>
            </a:r>
          </a:p>
          <a:p>
            <a:pPr algn="ctr"/>
            <a:r>
              <a:rPr lang="fr-FR" sz="1000" b="1"/>
              <a:t>T2-04</a:t>
            </a: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3276600" y="2895600"/>
            <a:ext cx="838200" cy="381000"/>
          </a:xfrm>
          <a:prstGeom prst="flowChartProcess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TPS3-00-GE48</a:t>
            </a:r>
          </a:p>
          <a:p>
            <a:pPr algn="ctr"/>
            <a:r>
              <a:rPr lang="fr-FR" sz="1000" b="1"/>
              <a:t>T2-05</a:t>
            </a: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7743825" y="2895600"/>
            <a:ext cx="838200" cy="381000"/>
          </a:xfrm>
          <a:prstGeom prst="flowChartProcess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TPS7-00-012</a:t>
            </a:r>
          </a:p>
          <a:p>
            <a:pPr algn="ctr"/>
            <a:r>
              <a:rPr lang="fr-FR" sz="1000" b="1"/>
              <a:t>T3-10</a:t>
            </a: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5486400" y="2895600"/>
            <a:ext cx="838200" cy="381000"/>
          </a:xfrm>
          <a:prstGeom prst="flowChartProcess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TPS4-10-040</a:t>
            </a:r>
          </a:p>
          <a:p>
            <a:pPr algn="ctr"/>
            <a:r>
              <a:rPr lang="fr-FR" sz="500"/>
              <a:t>BY-PASS</a:t>
            </a:r>
          </a:p>
          <a:p>
            <a:pPr algn="ctr"/>
            <a:r>
              <a:rPr lang="fr-FR" sz="1000" b="1"/>
              <a:t>T2-11</a:t>
            </a: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6638925" y="2895600"/>
            <a:ext cx="838200" cy="381000"/>
          </a:xfrm>
          <a:prstGeom prst="flowChartProcess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TPS3-10-057</a:t>
            </a:r>
          </a:p>
          <a:p>
            <a:pPr algn="ctr"/>
            <a:r>
              <a:rPr lang="fr-FR" sz="1000" b="1"/>
              <a:t>T2-12</a:t>
            </a: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8915400" y="2895600"/>
            <a:ext cx="838200" cy="381000"/>
          </a:xfrm>
          <a:prstGeom prst="flowChartProcess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TPS7-10-015B</a:t>
            </a:r>
          </a:p>
          <a:p>
            <a:pPr algn="ctr"/>
            <a:r>
              <a:rPr lang="fr-FR" sz="1000" b="1"/>
              <a:t>T3-11</a:t>
            </a: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152400" y="2362200"/>
            <a:ext cx="838200" cy="3048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TPS6-10-003</a:t>
            </a: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1143000" y="2362200"/>
            <a:ext cx="838200" cy="3048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TPS2-10-041</a:t>
            </a: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3276600" y="2362200"/>
            <a:ext cx="838200" cy="3048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TPS3-00-030</a:t>
            </a: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3276600" y="1676400"/>
            <a:ext cx="838200" cy="381000"/>
          </a:xfrm>
          <a:prstGeom prst="flowChartProcess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TPS3-ET-002</a:t>
            </a:r>
          </a:p>
          <a:p>
            <a:pPr algn="ctr"/>
            <a:r>
              <a:rPr lang="fr-FR" sz="1000" b="1"/>
              <a:t>T2-08</a:t>
            </a: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4572000" y="1676400"/>
            <a:ext cx="838200" cy="381000"/>
          </a:xfrm>
          <a:prstGeom prst="flowChartProcess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TPS7-00-028B</a:t>
            </a:r>
          </a:p>
          <a:p>
            <a:pPr algn="ctr"/>
            <a:r>
              <a:rPr lang="fr-FR" sz="1000" b="1"/>
              <a:t>T3-14</a:t>
            </a: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6553200" y="1676400"/>
            <a:ext cx="838200" cy="381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TPS7-00-009</a:t>
            </a: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7696200" y="1676400"/>
            <a:ext cx="838200" cy="381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TPS7-20-002</a:t>
            </a: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8839200" y="1676400"/>
            <a:ext cx="838200" cy="381000"/>
          </a:xfrm>
          <a:prstGeom prst="flowChart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TPS7-10-EXT</a:t>
            </a:r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 flipV="1">
            <a:off x="5334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1" name="Line 23"/>
          <p:cNvSpPr>
            <a:spLocks noChangeShapeType="1"/>
          </p:cNvSpPr>
          <p:nvPr/>
        </p:nvSpPr>
        <p:spPr bwMode="auto">
          <a:xfrm flipV="1">
            <a:off x="15240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 flipV="1">
            <a:off x="25908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 flipV="1">
            <a:off x="36576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 flipV="1">
            <a:off x="58674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 flipV="1">
            <a:off x="70104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 flipV="1">
            <a:off x="81534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 flipV="1">
            <a:off x="92964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 flipV="1">
            <a:off x="533400" y="2667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 flipV="1">
            <a:off x="1524000" y="2667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 flipV="1">
            <a:off x="3657600" y="2667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 flipV="1">
            <a:off x="4343400" y="2286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 flipV="1">
            <a:off x="3657600" y="2057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5" name="Line 37"/>
          <p:cNvSpPr>
            <a:spLocks noChangeShapeType="1"/>
          </p:cNvSpPr>
          <p:nvPr/>
        </p:nvSpPr>
        <p:spPr bwMode="auto">
          <a:xfrm flipV="1">
            <a:off x="5029200" y="2057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6" name="Line 38"/>
          <p:cNvSpPr>
            <a:spLocks noChangeShapeType="1"/>
          </p:cNvSpPr>
          <p:nvPr/>
        </p:nvSpPr>
        <p:spPr bwMode="auto">
          <a:xfrm flipV="1">
            <a:off x="8153400" y="2362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7" name="Line 39"/>
          <p:cNvSpPr>
            <a:spLocks noChangeShapeType="1"/>
          </p:cNvSpPr>
          <p:nvPr/>
        </p:nvSpPr>
        <p:spPr bwMode="auto">
          <a:xfrm>
            <a:off x="7010400" y="2352675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8" name="Line 40"/>
          <p:cNvSpPr>
            <a:spLocks noChangeShapeType="1"/>
          </p:cNvSpPr>
          <p:nvPr/>
        </p:nvSpPr>
        <p:spPr bwMode="auto">
          <a:xfrm flipV="1">
            <a:off x="7010400" y="2057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89" name="Line 41"/>
          <p:cNvSpPr>
            <a:spLocks noChangeShapeType="1"/>
          </p:cNvSpPr>
          <p:nvPr/>
        </p:nvSpPr>
        <p:spPr bwMode="auto">
          <a:xfrm flipV="1">
            <a:off x="8153400" y="2057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0" name="Line 42"/>
          <p:cNvSpPr>
            <a:spLocks noChangeShapeType="1"/>
          </p:cNvSpPr>
          <p:nvPr/>
        </p:nvSpPr>
        <p:spPr bwMode="auto">
          <a:xfrm flipV="1">
            <a:off x="9296400" y="2057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1" name="AutoShape 43"/>
          <p:cNvSpPr>
            <a:spLocks noChangeArrowheads="1"/>
          </p:cNvSpPr>
          <p:nvPr/>
        </p:nvSpPr>
        <p:spPr bwMode="auto">
          <a:xfrm>
            <a:off x="4533900" y="2895600"/>
            <a:ext cx="838200" cy="381000"/>
          </a:xfrm>
          <a:prstGeom prst="flowChartProcess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000"/>
              <a:t>TPS2-00-GE46</a:t>
            </a:r>
          </a:p>
          <a:p>
            <a:pPr algn="ctr"/>
            <a:r>
              <a:rPr lang="fr-FR" sz="1000" b="1"/>
              <a:t>T2-07</a:t>
            </a:r>
          </a:p>
        </p:txBody>
      </p:sp>
      <p:sp>
        <p:nvSpPr>
          <p:cNvPr id="2092" name="Line 44"/>
          <p:cNvSpPr>
            <a:spLocks noChangeShapeType="1"/>
          </p:cNvSpPr>
          <p:nvPr/>
        </p:nvSpPr>
        <p:spPr bwMode="auto">
          <a:xfrm flipV="1">
            <a:off x="49149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8001000" y="6096000"/>
            <a:ext cx="538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400"/>
              <a:t>PS-S</a:t>
            </a:r>
          </a:p>
        </p:txBody>
      </p:sp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7651750" y="6619875"/>
            <a:ext cx="4191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/>
              <a:t>300 S</a:t>
            </a:r>
          </a:p>
        </p:txBody>
      </p:sp>
      <p:sp>
        <p:nvSpPr>
          <p:cNvPr id="45" name="Text Box 46"/>
          <p:cNvSpPr txBox="1">
            <a:spLocks noChangeArrowheads="1"/>
          </p:cNvSpPr>
          <p:nvPr/>
        </p:nvSpPr>
        <p:spPr bwMode="auto">
          <a:xfrm>
            <a:off x="8391552" y="6643710"/>
            <a:ext cx="6527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800" dirty="0" smtClean="0"/>
              <a:t>19/12/2011</a:t>
            </a:r>
            <a:endParaRPr lang="fr-FR" sz="800" dirty="0"/>
          </a:p>
        </p:txBody>
      </p:sp>
      <p:cxnSp>
        <p:nvCxnSpPr>
          <p:cNvPr id="47" name="Connecteur droit 46"/>
          <p:cNvCxnSpPr/>
          <p:nvPr/>
        </p:nvCxnSpPr>
        <p:spPr>
          <a:xfrm>
            <a:off x="3667116" y="2285992"/>
            <a:ext cx="135732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synoptique CHRO">
  <a:themeElements>
    <a:clrScheme name="synoptique CHR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ynoptique CHR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ynoptique CHR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ynoptique CHR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noptique CHR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H:\bellenfantc\Documentation\MAQUETTES\synoptique CHRO.pot</Template>
  <TotalTime>32</TotalTime>
  <Words>36</Words>
  <Application>Microsoft Office PowerPoint</Application>
  <PresentationFormat>Format A4 (210 x 297 mm)</PresentationFormat>
  <Paragraphs>34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Times New Roman</vt:lpstr>
      <vt:lpstr>synoptique CHRO</vt:lpstr>
      <vt:lpstr>Diapositive 1</vt:lpstr>
    </vt:vector>
  </TitlesOfParts>
  <Company>Apave Parisienne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apave parisienne</dc:creator>
  <cp:lastModifiedBy>delhommet</cp:lastModifiedBy>
  <cp:revision>9</cp:revision>
  <dcterms:created xsi:type="dcterms:W3CDTF">2011-02-08T10:05:59Z</dcterms:created>
  <dcterms:modified xsi:type="dcterms:W3CDTF">2011-12-19T13:39:17Z</dcterms:modified>
</cp:coreProperties>
</file>